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dbe93ec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dbe93ec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dbe93ec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dbe93e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7903e01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7903e01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dbe93ecc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dbe93ecc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89933" y="1327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Signal Processing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00" y="458800"/>
            <a:ext cx="4436050" cy="44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425" y="1908675"/>
            <a:ext cx="1729301" cy="11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638" y="3204450"/>
            <a:ext cx="1512776" cy="1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353" y="862249"/>
            <a:ext cx="2099349" cy="13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015875" y="247595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2"/>
                </a:solidFill>
              </a:rPr>
              <a:t>&lt; ?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73850" y="33302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Protocol</a:t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968600" y="651275"/>
            <a:ext cx="2960400" cy="6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ARAGORN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200 trials * 3s = 10min 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059075" y="651275"/>
            <a:ext cx="2960400" cy="66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GOLUM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2</a:t>
            </a:r>
            <a:r>
              <a:rPr lang="fr">
                <a:solidFill>
                  <a:schemeClr val="dk1"/>
                </a:solidFill>
              </a:rPr>
              <a:t>00 trials * 3s = 10min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25" y="2046984"/>
            <a:ext cx="4262699" cy="272611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1317450" y="169487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500ms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416325" y="2139675"/>
            <a:ext cx="11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500ms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41125" y="2415550"/>
            <a:ext cx="110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1500-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20</a:t>
            </a:r>
            <a:r>
              <a:rPr lang="fr" sz="1800">
                <a:solidFill>
                  <a:schemeClr val="dk2"/>
                </a:solidFill>
              </a:rPr>
              <a:t>00ms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975" y="2042425"/>
            <a:ext cx="4198301" cy="27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36375" y="4141400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2500-3000ms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998200" y="1413525"/>
            <a:ext cx="5987100" cy="18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989875" y="159862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20min total randomisé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36825" y="33302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Math &amp; Meth</a:t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420950" y="238302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538450" y="4312700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 21 channels, 250Hz, ref FCz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50" y="729650"/>
            <a:ext cx="3840676" cy="34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3601086" y="2057400"/>
            <a:ext cx="658200" cy="185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/>
              <a:t>FCz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436650" y="355225"/>
            <a:ext cx="42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Ref</a:t>
            </a:r>
            <a:endParaRPr b="1" sz="1800" u="sng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301625" y="10657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https://www.sciencedirect.com/science/article/pii/S0149763424004123?via%3Dihub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301625" y="2457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https://onlinelibrary.wiley.com/doi/abs/10.1002/hbm.460020306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346025" y="3632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https://pmc.ncbi.nlm.nih.gov/articles/PMC4947051/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